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4" r:id="rId9"/>
    <p:sldId id="265" r:id="rId10"/>
    <p:sldId id="263" r:id="rId11"/>
    <p:sldId id="266" r:id="rId12"/>
    <p:sldId id="267" r:id="rId13"/>
    <p:sldId id="268" r:id="rId14"/>
    <p:sldId id="269" r:id="rId15"/>
    <p:sldId id="270"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6634895-4E5D-4888-8D69-56E10ECED824}" type="datetimeFigureOut">
              <a:rPr lang="nl-NL" smtClean="0"/>
              <a:t>24-11-2019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205222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6634895-4E5D-4888-8D69-56E10ECED824}" type="datetimeFigureOut">
              <a:rPr lang="nl-NL" smtClean="0"/>
              <a:t>24-11-2019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138044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6634895-4E5D-4888-8D69-56E10ECED824}" type="datetimeFigureOut">
              <a:rPr lang="nl-NL" smtClean="0"/>
              <a:t>24-11-2019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49011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6634895-4E5D-4888-8D69-56E10ECED824}" type="datetimeFigureOut">
              <a:rPr lang="nl-NL" smtClean="0"/>
              <a:t>24-11-2019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36088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6634895-4E5D-4888-8D69-56E10ECED824}" type="datetimeFigureOut">
              <a:rPr lang="nl-NL" smtClean="0"/>
              <a:t>24-11-2019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231058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6634895-4E5D-4888-8D69-56E10ECED824}" type="datetimeFigureOut">
              <a:rPr lang="nl-NL" smtClean="0"/>
              <a:t>24-11-2019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200901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6634895-4E5D-4888-8D69-56E10ECED824}" type="datetimeFigureOut">
              <a:rPr lang="nl-NL" smtClean="0"/>
              <a:t>24-11-2019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186476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6634895-4E5D-4888-8D69-56E10ECED824}" type="datetimeFigureOut">
              <a:rPr lang="nl-NL" smtClean="0"/>
              <a:t>24-11-2019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396685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634895-4E5D-4888-8D69-56E10ECED824}" type="datetimeFigureOut">
              <a:rPr lang="nl-NL" smtClean="0"/>
              <a:t>24-11-2019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81225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6634895-4E5D-4888-8D69-56E10ECED824}" type="datetimeFigureOut">
              <a:rPr lang="nl-NL" smtClean="0"/>
              <a:t>24-11-2019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268796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6634895-4E5D-4888-8D69-56E10ECED824}" type="datetimeFigureOut">
              <a:rPr lang="nl-NL" smtClean="0"/>
              <a:t>24-11-2019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5E772D8-B621-49EA-8A29-FD308DF4BD3E}" type="slidenum">
              <a:rPr lang="nl-NL" smtClean="0"/>
              <a:t>‹nr.›</a:t>
            </a:fld>
            <a:endParaRPr lang="nl-NL"/>
          </a:p>
        </p:txBody>
      </p:sp>
    </p:spTree>
    <p:extLst>
      <p:ext uri="{BB962C8B-B14F-4D97-AF65-F5344CB8AC3E}">
        <p14:creationId xmlns:p14="http://schemas.microsoft.com/office/powerpoint/2010/main" val="307211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34895-4E5D-4888-8D69-56E10ECED824}" type="datetimeFigureOut">
              <a:rPr lang="nl-NL" smtClean="0"/>
              <a:t>24-11-2019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772D8-B621-49EA-8A29-FD308DF4BD3E}" type="slidenum">
              <a:rPr lang="nl-NL" smtClean="0"/>
              <a:t>‹nr.›</a:t>
            </a:fld>
            <a:endParaRPr lang="nl-NL"/>
          </a:p>
        </p:txBody>
      </p:sp>
    </p:spTree>
    <p:extLst>
      <p:ext uri="{BB962C8B-B14F-4D97-AF65-F5344CB8AC3E}">
        <p14:creationId xmlns:p14="http://schemas.microsoft.com/office/powerpoint/2010/main" val="2668035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 y="936374"/>
            <a:ext cx="9074833" cy="510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1405611" y="4293096"/>
            <a:ext cx="7772400" cy="1470025"/>
          </a:xfrm>
        </p:spPr>
        <p:txBody>
          <a:bodyPr/>
          <a:lstStyle/>
          <a:p>
            <a:r>
              <a:rPr lang="nl-NL" dirty="0" smtClean="0"/>
              <a:t>Bestrijden</a:t>
            </a:r>
            <a:endParaRPr lang="nl-NL" dirty="0"/>
          </a:p>
        </p:txBody>
      </p:sp>
      <p:sp>
        <p:nvSpPr>
          <p:cNvPr id="3" name="Ondertitel 2"/>
          <p:cNvSpPr>
            <a:spLocks noGrp="1"/>
          </p:cNvSpPr>
          <p:nvPr>
            <p:ph type="subTitle" idx="1"/>
          </p:nvPr>
        </p:nvSpPr>
        <p:spPr/>
        <p:txBody>
          <a:bodyPr/>
          <a:lstStyle/>
          <a:p>
            <a:r>
              <a:rPr lang="nl-NL" dirty="0" smtClean="0">
                <a:solidFill>
                  <a:schemeClr val="tx1"/>
                </a:solidFill>
              </a:rPr>
              <a:t>Biologisch</a:t>
            </a:r>
            <a:endParaRPr lang="nl-NL" dirty="0">
              <a:solidFill>
                <a:schemeClr val="tx1"/>
              </a:solidFill>
            </a:endParaRPr>
          </a:p>
        </p:txBody>
      </p:sp>
    </p:spTree>
    <p:extLst>
      <p:ext uri="{BB962C8B-B14F-4D97-AF65-F5344CB8AC3E}">
        <p14:creationId xmlns:p14="http://schemas.microsoft.com/office/powerpoint/2010/main" val="139951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Bestrijding</a:t>
            </a:r>
            <a:endParaRPr lang="nl-NL" dirty="0"/>
          </a:p>
        </p:txBody>
      </p:sp>
      <p:sp>
        <p:nvSpPr>
          <p:cNvPr id="3" name="Tijdelijke aanduiding voor inhoud 2"/>
          <p:cNvSpPr>
            <a:spLocks noGrp="1"/>
          </p:cNvSpPr>
          <p:nvPr>
            <p:ph idx="1"/>
          </p:nvPr>
        </p:nvSpPr>
        <p:spPr/>
        <p:txBody>
          <a:bodyPr/>
          <a:lstStyle/>
          <a:p>
            <a:r>
              <a:rPr lang="nl-NL" dirty="0" err="1" smtClean="0"/>
              <a:t>Tripsen</a:t>
            </a:r>
            <a:r>
              <a:rPr lang="nl-NL" dirty="0" smtClean="0"/>
              <a:t> houden niet van een hoge luchtvochtigheid, om van trips af te komen wordt er aangeraden de luchtvochtigheid te verhogen of de plant regelmatig te besproeien met water.</a:t>
            </a:r>
          </a:p>
          <a:p>
            <a:endParaRPr lang="nl-NL" dirty="0"/>
          </a:p>
          <a:p>
            <a:r>
              <a:rPr lang="nl-NL" dirty="0" smtClean="0"/>
              <a:t>Biologische bestrijding van o.a. </a:t>
            </a:r>
            <a:r>
              <a:rPr lang="nl-NL" dirty="0" err="1" smtClean="0"/>
              <a:t>Eco-style</a:t>
            </a:r>
            <a:endParaRPr lang="nl-NL" dirty="0" smtClean="0"/>
          </a:p>
          <a:p>
            <a:endParaRPr lang="nl-NL" dirty="0" smtClean="0"/>
          </a:p>
          <a:p>
            <a:endParaRPr lang="nl-NL" dirty="0"/>
          </a:p>
          <a:p>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4869160"/>
            <a:ext cx="13335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55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Trips op kamerplanten is te bestrijden doormiddel van larven van de gaasvlieg, roofmijten of aaltjes</a:t>
            </a:r>
          </a:p>
          <a:p>
            <a:endParaRPr lang="nl-NL" dirty="0"/>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068960"/>
            <a:ext cx="33337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95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Witte vlieg</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De witte vlieg wordt ook wel de </a:t>
            </a:r>
            <a:r>
              <a:rPr lang="nl-NL" dirty="0" err="1" smtClean="0"/>
              <a:t>motluis</a:t>
            </a:r>
            <a:r>
              <a:rPr lang="nl-NL" dirty="0" smtClean="0"/>
              <a:t> genoemd. Het lijfje is slechts 2 tot 3 mm groot, maar dankzij de grote, transparante of witte vleugels is de witte vlieg goed te zien.</a:t>
            </a:r>
          </a:p>
          <a:p>
            <a:endParaRPr lang="nl-NL" dirty="0" smtClean="0"/>
          </a:p>
          <a:p>
            <a:r>
              <a:rPr lang="nl-NL" dirty="0" smtClean="0"/>
              <a:t>De witte vlieg vind je vaak terug aan de onderkant van bladeren van planten, waar ze hun eitjes achterlaten. Dankzij hun toxische speeksel en de kleverige afscheiding die ze produceren, beschadigen ze de bladeren van jouw kamerplanten en tuinplanten. </a:t>
            </a:r>
            <a:endParaRPr lang="nl-N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157192"/>
            <a:ext cx="2317440" cy="154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93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Bestrijding</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Er zijn insecten die dol zijn op witte vliegen. De sluipwesp is er daar één van en kun je aantrekken door bijvoorbeeld dille of goudsbloemen naast jouw beschadigde plant te zetten of een stapel dood houtafval in de tuin te plaatsen.</a:t>
            </a:r>
          </a:p>
          <a:p>
            <a:endParaRPr lang="nl-NL" dirty="0" smtClean="0"/>
          </a:p>
          <a:p>
            <a:r>
              <a:rPr lang="nl-NL" dirty="0" smtClean="0"/>
              <a:t>Bladeren weghalen, spot je de eitjes van de witte vlieg op de bladeren? Haal waar mogelijk de bladeren weg en geef de eitjes geen kans om uit te komen.</a:t>
            </a:r>
            <a:endParaRPr lang="nl-NL" dirty="0"/>
          </a:p>
        </p:txBody>
      </p:sp>
    </p:spTree>
    <p:extLst>
      <p:ext uri="{BB962C8B-B14F-4D97-AF65-F5344CB8AC3E}">
        <p14:creationId xmlns:p14="http://schemas.microsoft.com/office/powerpoint/2010/main" val="95629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insecten spray. </a:t>
            </a:r>
          </a:p>
          <a:p>
            <a:endParaRPr lang="nl-NL" dirty="0"/>
          </a:p>
          <a:p>
            <a:r>
              <a:rPr lang="nl-NL" dirty="0" smtClean="0"/>
              <a:t>100 % biologisch</a:t>
            </a:r>
          </a:p>
          <a:p>
            <a:endParaRPr lang="nl-NL" dirty="0"/>
          </a:p>
          <a:p>
            <a:r>
              <a:rPr lang="nl-NL" dirty="0" smtClean="0"/>
              <a:t>Je kan het fruit of groente daarna gewoon eten, wel even omspoelen.</a:t>
            </a:r>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350" y="836712"/>
            <a:ext cx="37147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86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r>
              <a:rPr lang="nl-NL" dirty="0" smtClean="0"/>
              <a:t>Welke 7 ziekten/plagen komen het meest voor in onze branche (kamer-, tuinplanten e.d.)?</a:t>
            </a:r>
          </a:p>
          <a:p>
            <a:endParaRPr lang="nl-NL" dirty="0"/>
          </a:p>
          <a:p>
            <a:r>
              <a:rPr lang="nl-NL" dirty="0" smtClean="0"/>
              <a:t>Omschrijf wat ze precies doen bij de plant en geef twee biologische bestrijdingen aan, dus een beestje en een ander middel. </a:t>
            </a:r>
            <a:endParaRPr lang="nl-NL" dirty="0"/>
          </a:p>
        </p:txBody>
      </p:sp>
    </p:spTree>
    <p:extLst>
      <p:ext uri="{BB962C8B-B14F-4D97-AF65-F5344CB8AC3E}">
        <p14:creationId xmlns:p14="http://schemas.microsoft.com/office/powerpoint/2010/main" val="352893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Vorige les</a:t>
            </a:r>
            <a:endParaRPr lang="nl-NL" dirty="0"/>
          </a:p>
        </p:txBody>
      </p:sp>
      <p:sp>
        <p:nvSpPr>
          <p:cNvPr id="3" name="Tijdelijke aanduiding voor inhoud 2"/>
          <p:cNvSpPr>
            <a:spLocks noGrp="1"/>
          </p:cNvSpPr>
          <p:nvPr>
            <p:ph idx="1"/>
          </p:nvPr>
        </p:nvSpPr>
        <p:spPr/>
        <p:txBody>
          <a:bodyPr/>
          <a:lstStyle/>
          <a:p>
            <a:r>
              <a:rPr lang="nl-NL" dirty="0" smtClean="0"/>
              <a:t>Mag </a:t>
            </a:r>
            <a:r>
              <a:rPr lang="nl-NL" dirty="0" err="1" smtClean="0"/>
              <a:t>Round</a:t>
            </a:r>
            <a:r>
              <a:rPr lang="nl-NL" dirty="0" smtClean="0"/>
              <a:t>-up nog verkocht worden, waarom niet?</a:t>
            </a:r>
          </a:p>
          <a:p>
            <a:endParaRPr lang="nl-NL" dirty="0"/>
          </a:p>
          <a:p>
            <a:r>
              <a:rPr lang="nl-NL" dirty="0" smtClean="0"/>
              <a:t>Hoe kan je op de verpakking zit of het middel voor professioneel of amateur gebruik is?</a:t>
            </a:r>
          </a:p>
          <a:p>
            <a:endParaRPr lang="nl-NL" dirty="0" smtClean="0"/>
          </a:p>
          <a:p>
            <a:r>
              <a:rPr lang="nl-NL" dirty="0" smtClean="0"/>
              <a:t>Waarom zijn de bestrijdingsmiddelen van nu beter dan vroeger?</a:t>
            </a:r>
            <a:endParaRPr lang="nl-NL" dirty="0"/>
          </a:p>
          <a:p>
            <a:endParaRPr lang="nl-NL" dirty="0"/>
          </a:p>
        </p:txBody>
      </p:sp>
    </p:spTree>
    <p:extLst>
      <p:ext uri="{BB962C8B-B14F-4D97-AF65-F5344CB8AC3E}">
        <p14:creationId xmlns:p14="http://schemas.microsoft.com/office/powerpoint/2010/main" val="188782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Biologische bestrijding</a:t>
            </a:r>
            <a:endParaRPr lang="nl-NL" dirty="0"/>
          </a:p>
        </p:txBody>
      </p:sp>
      <p:sp>
        <p:nvSpPr>
          <p:cNvPr id="3" name="Tijdelijke aanduiding voor inhoud 2"/>
          <p:cNvSpPr>
            <a:spLocks noGrp="1"/>
          </p:cNvSpPr>
          <p:nvPr>
            <p:ph idx="1"/>
          </p:nvPr>
        </p:nvSpPr>
        <p:spPr/>
        <p:txBody>
          <a:bodyPr>
            <a:normAutofit/>
          </a:bodyPr>
          <a:lstStyle/>
          <a:p>
            <a:r>
              <a:rPr lang="nl-NL" dirty="0"/>
              <a:t>I</a:t>
            </a:r>
            <a:r>
              <a:rPr lang="nl-NL" dirty="0" smtClean="0"/>
              <a:t>s het bestrijden van plagen in een gewas met behulp van natuurlijke vijanden (nuttige insecten) of natuurlijke bestrijdingsmiddelen.</a:t>
            </a:r>
          </a:p>
          <a:p>
            <a:endParaRPr lang="nl-NL" dirty="0"/>
          </a:p>
          <a:p>
            <a:r>
              <a:rPr lang="nl-NL" dirty="0" smtClean="0"/>
              <a:t>Wordt voornamelijk veel in de teelt toegepast.</a:t>
            </a:r>
            <a:endParaRPr lang="nl-NL" dirty="0"/>
          </a:p>
        </p:txBody>
      </p:sp>
    </p:spTree>
    <p:extLst>
      <p:ext uri="{BB962C8B-B14F-4D97-AF65-F5344CB8AC3E}">
        <p14:creationId xmlns:p14="http://schemas.microsoft.com/office/powerpoint/2010/main" val="330504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Bladluis</a:t>
            </a:r>
            <a:endParaRPr lang="nl-NL" dirty="0"/>
          </a:p>
        </p:txBody>
      </p:sp>
      <p:sp>
        <p:nvSpPr>
          <p:cNvPr id="3" name="Tijdelijke aanduiding voor inhoud 2"/>
          <p:cNvSpPr>
            <a:spLocks noGrp="1"/>
          </p:cNvSpPr>
          <p:nvPr>
            <p:ph idx="1"/>
          </p:nvPr>
        </p:nvSpPr>
        <p:spPr/>
        <p:txBody>
          <a:bodyPr>
            <a:normAutofit fontScale="92500"/>
          </a:bodyPr>
          <a:lstStyle/>
          <a:p>
            <a:r>
              <a:rPr lang="nl-NL" dirty="0" smtClean="0"/>
              <a:t>De bladluis is een plantenetende insect. Hij voedt zich met de cellen van een plant en is meestal groen van kleur, maar er zijn ook witte, zwarte, gele, rode en paarse soorten. Ze zijn erg klein, meestal niet groter dan een halve millimeter. Bladluizen zoeken het groeipunt van een plant op, zoals de top van een jonge stengel.</a:t>
            </a:r>
          </a:p>
          <a:p>
            <a:endParaRPr lang="nl-NL" dirty="0"/>
          </a:p>
          <a:p>
            <a:r>
              <a:rPr lang="nl-NL" dirty="0" smtClean="0"/>
              <a:t>Scheiden honingdauw af.</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904184"/>
            <a:ext cx="1933600" cy="19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83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r>
              <a:rPr lang="nl-NL" dirty="0" smtClean="0"/>
              <a:t>Maar door de afname van bouwstoffen kan een plant geel worden, minder goed groeien en zelfs uitdrogen en afsterven.</a:t>
            </a:r>
          </a:p>
          <a:p>
            <a:endParaRPr lang="nl-NL" dirty="0"/>
          </a:p>
          <a:p>
            <a:r>
              <a:rPr lang="nl-NL" dirty="0" smtClean="0"/>
              <a:t>De honingdauw is een ideale voedingsbodem voor schimmels. Deze schimmels zijn meestal zwart en de combinatie van de bladluis en de schimmel wordt daarom roetdauw genoemd.</a:t>
            </a:r>
            <a:endParaRPr lang="nl-NL" dirty="0"/>
          </a:p>
        </p:txBody>
      </p:sp>
    </p:spTree>
    <p:extLst>
      <p:ext uri="{BB962C8B-B14F-4D97-AF65-F5344CB8AC3E}">
        <p14:creationId xmlns:p14="http://schemas.microsoft.com/office/powerpoint/2010/main" val="100318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Het lieveheersbeestje is de natuurlijke vijand van verschillende plaagdieren en ziektes, waaronder bladluis, schildluis, spint en meeldauw.</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060" y="3512550"/>
            <a:ext cx="3112148" cy="205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03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Andere biologische middelen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Je kunt bladluizen heel eenvoudig met koud water wegspoelen. Zet je planten buiten neer en zet de waterslang erop.</a:t>
            </a:r>
          </a:p>
          <a:p>
            <a:endParaRPr lang="nl-NL" dirty="0"/>
          </a:p>
          <a:p>
            <a:r>
              <a:rPr lang="nl-NL" dirty="0" smtClean="0"/>
              <a:t>De meest bekende variant om te gebruiken is de plantenspuit gevuld met water en afwasmiddel. Dit werkt een paar dagen en is niet schadelijk voor je planten. Bij herhaling zullen de bladluizen niet meer terugkeren.</a:t>
            </a:r>
          </a:p>
          <a:p>
            <a:endParaRPr lang="nl-NL" dirty="0"/>
          </a:p>
          <a:p>
            <a:endParaRPr lang="nl-NL" dirty="0"/>
          </a:p>
        </p:txBody>
      </p:sp>
    </p:spTree>
    <p:extLst>
      <p:ext uri="{BB962C8B-B14F-4D97-AF65-F5344CB8AC3E}">
        <p14:creationId xmlns:p14="http://schemas.microsoft.com/office/powerpoint/2010/main" val="217334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Trips</a:t>
            </a:r>
            <a:endParaRPr lang="nl-NL" dirty="0"/>
          </a:p>
        </p:txBody>
      </p:sp>
      <p:sp>
        <p:nvSpPr>
          <p:cNvPr id="3" name="Tijdelijke aanduiding voor inhoud 2"/>
          <p:cNvSpPr>
            <a:spLocks noGrp="1"/>
          </p:cNvSpPr>
          <p:nvPr>
            <p:ph idx="1"/>
          </p:nvPr>
        </p:nvSpPr>
        <p:spPr/>
        <p:txBody>
          <a:bodyPr/>
          <a:lstStyle/>
          <a:p>
            <a:r>
              <a:rPr lang="nl-NL" dirty="0" err="1" smtClean="0"/>
              <a:t>Tripsen</a:t>
            </a:r>
            <a:r>
              <a:rPr lang="nl-NL" dirty="0" smtClean="0"/>
              <a:t> zijn kleine, gevleugelde insecten die in veel gewassen veel schade veroorzaken.</a:t>
            </a:r>
          </a:p>
          <a:p>
            <a:endParaRPr lang="nl-NL" dirty="0"/>
          </a:p>
          <a:p>
            <a:r>
              <a:rPr lang="nl-NL" dirty="0" smtClean="0"/>
              <a:t>Trips zuigt voeding uit de groeipunten van een plant, waardoor de plant wordt misvormd en er groeiremming kan ontstaan.</a:t>
            </a:r>
            <a:endParaRPr lang="nl-N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581128"/>
            <a:ext cx="2664296" cy="212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56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fontScale="92500" lnSpcReduction="20000"/>
          </a:bodyPr>
          <a:lstStyle/>
          <a:p>
            <a:r>
              <a:rPr lang="nl-NL" dirty="0" smtClean="0"/>
              <a:t>De uitwerpselen van de trips zijn zichtbaar als kleine zwarte puntjes op het blad. Volwassen </a:t>
            </a:r>
            <a:r>
              <a:rPr lang="nl-NL" dirty="0" err="1" smtClean="0"/>
              <a:t>tripsen</a:t>
            </a:r>
            <a:r>
              <a:rPr lang="nl-NL" dirty="0" smtClean="0"/>
              <a:t> leggen hun eitjes in zacht plantweefsel. De larven zijn erg beweeglijk, crèmekleurig en hebben een rond/langwerpig lichaam.</a:t>
            </a:r>
          </a:p>
          <a:p>
            <a:endParaRPr lang="nl-NL" dirty="0" smtClean="0"/>
          </a:p>
          <a:p>
            <a:r>
              <a:rPr lang="nl-NL" dirty="0" smtClean="0"/>
              <a:t>Volwassen trips zijn ook erg bewegelijk en verplaatsen zich op grote afstanden via luchtstromen.</a:t>
            </a:r>
          </a:p>
          <a:p>
            <a:endParaRPr lang="nl-NL" dirty="0"/>
          </a:p>
          <a:p>
            <a:r>
              <a:rPr lang="nl-NL" dirty="0" smtClean="0"/>
              <a:t>Alle kamerplanten zijn trips gevoelig</a:t>
            </a:r>
            <a:endParaRPr lang="nl-NL" dirty="0"/>
          </a:p>
        </p:txBody>
      </p:sp>
    </p:spTree>
    <p:extLst>
      <p:ext uri="{BB962C8B-B14F-4D97-AF65-F5344CB8AC3E}">
        <p14:creationId xmlns:p14="http://schemas.microsoft.com/office/powerpoint/2010/main" val="230785877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640</Words>
  <Application>Microsoft Office PowerPoint</Application>
  <PresentationFormat>Diavoorstelling (4:3)</PresentationFormat>
  <Paragraphs>56</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Bestrijden</vt:lpstr>
      <vt:lpstr>Vorige les</vt:lpstr>
      <vt:lpstr>Biologische bestrijding</vt:lpstr>
      <vt:lpstr>Bladluis</vt:lpstr>
      <vt:lpstr>PowerPoint-presentatie</vt:lpstr>
      <vt:lpstr>PowerPoint-presentatie</vt:lpstr>
      <vt:lpstr>Andere biologische middelen</vt:lpstr>
      <vt:lpstr>Trips</vt:lpstr>
      <vt:lpstr>PowerPoint-presentatie</vt:lpstr>
      <vt:lpstr>Bestrijding</vt:lpstr>
      <vt:lpstr>PowerPoint-presentatie</vt:lpstr>
      <vt:lpstr>Witte vlieg</vt:lpstr>
      <vt:lpstr>Bestrijding</vt:lpstr>
      <vt:lpstr>PowerPoint-presentatie</vt:lpstr>
      <vt:lpstr>Opdracht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Bestrijden</dc:title>
  <dc:creator>admin</dc:creator>
  <cp:lastModifiedBy>admin</cp:lastModifiedBy>
  <cp:revision>6</cp:revision>
  <dcterms:created xsi:type="dcterms:W3CDTF">2019-11-24T12:44:10Z</dcterms:created>
  <dcterms:modified xsi:type="dcterms:W3CDTF">2019-11-24T14:08:16Z</dcterms:modified>
</cp:coreProperties>
</file>